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0" r:id="rId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F3F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7" autoAdjust="0"/>
    <p:restoredTop sz="93249" autoAdjust="0"/>
  </p:normalViewPr>
  <p:slideViewPr>
    <p:cSldViewPr>
      <p:cViewPr varScale="1">
        <p:scale>
          <a:sx n="105" d="100"/>
          <a:sy n="105" d="100"/>
        </p:scale>
        <p:origin x="182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ECC7C-64C7-4C73-824F-DD9C55F4DF85}" type="datetimeFigureOut">
              <a:rPr lang="ru-RU" smtClean="0"/>
              <a:t>25.01.2021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9EB3B-E65E-45E6-82A8-A44AF16A599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773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9EB3B-E65E-45E6-82A8-A44AF16A599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65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4176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12167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4470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59849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29230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20"/>
            <a:ext cx="9144000" cy="684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17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60" r:id="rId3"/>
    <p:sldLayoutId id="214748366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1720" y="0"/>
            <a:ext cx="5040560" cy="620688"/>
          </a:xfrm>
          <a:prstGeom prst="rect">
            <a:avLst/>
          </a:prstGeom>
          <a:solidFill>
            <a:srgbClr val="E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-27384"/>
            <a:ext cx="7020780" cy="648072"/>
          </a:xfrm>
          <a:ln w="0">
            <a:noFill/>
          </a:ln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ТЕМА СЛАЙДА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91680" y="232859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136933"/>
            <a:ext cx="8352928" cy="338554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600" dirty="0" err="1"/>
              <a:t>bhfgjhfxgj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32306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4934</TotalTime>
  <Words>4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ТЕМА СЛАЙДА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New_user</dc:creator>
  <cp:lastModifiedBy>Elena Gorschkova</cp:lastModifiedBy>
  <cp:revision>388</cp:revision>
  <cp:lastPrinted>2018-04-02T13:46:50Z</cp:lastPrinted>
  <dcterms:created xsi:type="dcterms:W3CDTF">2018-03-15T11:39:44Z</dcterms:created>
  <dcterms:modified xsi:type="dcterms:W3CDTF">2021-01-25T04:37:06Z</dcterms:modified>
</cp:coreProperties>
</file>