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BB386-F4BD-4794-AC99-2EF9DA639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718EDD-DC21-4E50-86AF-C0EEB65E9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658526-E460-442B-8489-5057E24C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CBCDA9-42D2-496E-8D85-CBD6785D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36A1AA-D4FD-486C-9EB0-F8BE01E1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2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BF4F9-0C4F-4638-9D30-BABECBE2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61155D-6B3A-4933-A197-D3676179B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535945-3676-418F-BFE3-755893FC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2069FB-366D-488D-ABC7-E371D110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13040F-C425-4D91-A167-229E40DC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29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90A466E-11A1-4D58-897A-F62BE6B36A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578DC3-7675-4207-98D0-27903090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99F1AC-F042-4D1B-A421-6C0852D77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F26B69-0156-49AB-904B-997BE171A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84562-5FA6-4528-92B8-BE9A00EF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3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8C63B7-4474-4A3F-BEC0-9CFA910FA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7DCDB3-86B2-44BA-B4FF-690AA7043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2CCB70-695D-4214-B725-B4CCF863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DA365F-03D0-4F32-AEE5-2CFF8EC0A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F4BD0B-AD83-48F7-A363-8030A9BD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6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305FF6-5C5A-4A9B-AF9B-70DE03C8C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376610-3BB2-434F-9F20-C3088B06E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915D54-BBFE-4268-B5E9-19F3F8A18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DE1406-8B9B-4BC1-B571-ADD443C0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7427F6-7A29-4D82-8D84-14F27897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5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4E71A-6C73-48FD-9FC9-DC115274F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580758-1A06-47F7-8099-890435567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29EC42-E04C-4503-A5A2-6302A64A6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214DBF-E13D-4FAE-9AA1-3790F1EC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E1322B-C1C0-469F-9432-96A0104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8C71A2-643C-4072-8E4F-068D3B35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2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B63E1-DDD9-421D-87D5-1779AAC2D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2E2BD5-01B5-4C73-B692-3AEF2D83C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F01085-BE02-4DE2-8DF7-3C7303366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7D080F-076B-49E7-BD20-B6F3D9BFB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183C8B-1992-48BF-9E1D-7D6622152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BCBDE33-BC9F-472A-BF63-73483C0A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5E830AE-2D5B-44D4-BAED-7C47B363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4D1290-86E7-4054-BEB9-53A859C4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7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324E8-C12F-4D48-8B27-0F5F73C7E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DBFAC6F-31BC-472D-97F8-5A2A16047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CD2172B-4D37-4E33-BF93-F2E6E655C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4BEA25-EA7F-4B40-9BD1-59260D88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05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553F6F-7C99-48FF-BEA7-6A05E4829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F693AE-F2F3-419E-A7B7-72FB9B56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98E794-3D1D-4CF7-80F0-D55E71FB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00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45399-A154-4E26-8AFA-2E2A8A480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25241-713D-42EE-8643-19C4384B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E42BF5-4B5C-43F8-93B0-4A5F09850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C30C9A-BD47-4750-BD6F-F1E0B68CE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06BC3D-046D-4EAB-BB24-5430F2FC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9BA30D-BE54-42FB-A57B-19B9E8CB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D1749-1A08-4CD1-A986-01133C26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01421B-419E-4DBC-8715-AF62B3EFF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1C5554-FB00-42FC-8279-C15995D64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46A421-7901-413B-988A-58621D4FC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068C20-0130-4238-B546-CFCA6DD7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C5CCD9-07D0-438A-B26B-571BB251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62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7763D-BA03-46A6-A113-DC73C33D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48766B-C3F4-4059-A02C-DF2B7ABD0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79B4D9-B071-45E6-8B00-3BC613EA7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B492E3-D483-4FDF-A876-9B2E49330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1AA2D-6068-4704-807B-18AD96133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6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4ED81B4-154A-4294-83AA-D4D3E82EA3E6}"/>
              </a:ext>
            </a:extLst>
          </p:cNvPr>
          <p:cNvSpPr/>
          <p:nvPr/>
        </p:nvSpPr>
        <p:spPr>
          <a:xfrm>
            <a:off x="0" y="257175"/>
            <a:ext cx="4562475" cy="6762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7A6CA0-9C8D-418B-A06A-991AE741564C}"/>
              </a:ext>
            </a:extLst>
          </p:cNvPr>
          <p:cNvSpPr txBox="1"/>
          <p:nvPr/>
        </p:nvSpPr>
        <p:spPr>
          <a:xfrm>
            <a:off x="296610" y="333702"/>
            <a:ext cx="3392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ТЕМА СЛАЙДА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631CF6-BCA7-4528-B61D-6D28A336EEE5}"/>
              </a:ext>
            </a:extLst>
          </p:cNvPr>
          <p:cNvSpPr txBox="1"/>
          <p:nvPr/>
        </p:nvSpPr>
        <p:spPr>
          <a:xfrm>
            <a:off x="296610" y="133875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аипвчар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52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Gorschkova</dc:creator>
  <cp:lastModifiedBy>Elena Gorschkova</cp:lastModifiedBy>
  <cp:revision>19</cp:revision>
  <dcterms:created xsi:type="dcterms:W3CDTF">2020-12-29T09:12:05Z</dcterms:created>
  <dcterms:modified xsi:type="dcterms:W3CDTF">2021-01-25T04:56:34Z</dcterms:modified>
</cp:coreProperties>
</file>