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6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A8644-B002-4827-9DE5-1C73CEF3A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32EDC2-9FEE-4367-8C44-222F0A860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3758AB-6B40-4BE9-9D88-D52805DB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E1C78F-A192-4B80-9FFE-E1B1B043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77CC1F-BA5C-4813-88F2-AD9DD4941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82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B05D8-49E7-4377-BEBE-7C0C6EFA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F5D249-9CF1-4D66-AA97-0C11E189F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A72A58-BE63-4CA1-AE5D-85ECA634E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2E7693-EBBD-4BD2-80DF-3D0E97CE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8453E5-63C9-4FCD-AEA4-41828E88F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7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0AC7BC-C57D-4658-AD3A-B94BE4049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74E8F4-D540-47D6-93C5-08835E4DD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BE401F-07C3-47BE-A489-285FD760E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F14747-066A-4149-8914-270A1C6F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6CA3BB-168B-44BC-AC94-2DD0A9936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60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F7FC5-D8AD-43F0-9F7F-E6F0B7ED1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E383A-4550-4F9B-9188-13F4210AB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19218D-3002-4493-9C8C-819D2B61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ED6ADC-081F-4DA0-BC0B-03D58DDD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6258C8-8D06-4388-9C5A-273F8499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23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A97D56-FB7E-40F6-9B54-6908C858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EB42E0-B803-4C96-B266-A2530D1F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3E6A00-751D-4CEE-9086-3ECCF1C4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22777F-1A96-4259-AFD5-A3F09F58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9D8781-1AD5-4C58-BF60-E229AD13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8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0969E-1645-472A-9BDE-E322D96DF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638966-0D13-4660-BFFC-A3493AE73A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986317-E1A2-440F-841E-F0E5F0F3A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1BE9D9-0D66-4E44-958A-DA4FB7F1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C7ED99-78F2-417A-BD1A-AF98976EC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313DCB-38AD-4F04-B984-7AD3A644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85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F2454-6E47-4DBA-938F-F96FDC300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479115-2740-4CD5-A361-023EAE4B3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E1C56F-9825-4E0D-BB7E-ABF411EEB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1D7B12-FEB3-4C03-BCDD-A938B38CA6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BFDCFA-FC34-45AD-9D9C-ABA206E14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701635-1FC6-4FC1-8654-3DE570C4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3F93E15-A1F7-48B7-BEF9-9D73AA9A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FBC82F8-2271-4D49-862B-58628093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9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98632-8CB4-4DF4-A0CA-26228E08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6A51D6A-C39C-4C04-AFCC-41CFDFDD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D494998-8048-40BB-9326-55358A789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314503C-E521-414D-A2D0-F8822CEB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5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96A459B-AFC4-4525-BBC7-7F75CE2C9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D0F3759-CDE6-46A3-AC5A-8918BF759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E57C48-34C6-4197-A838-4938CFA4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49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D613D4-8F55-4B14-B3D7-DF6A8C108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6380C7-53FD-44C5-91E1-93352799E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CA4130-AD45-4C3A-8A7E-B83083011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F15CEF-D477-4E42-846F-BAE414604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FE3909-9E18-47AD-82C0-92829E981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EDB14F-718B-445D-A59D-F29A33AB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37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5D5B7B-10B4-4E4E-9206-B46D62850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418AEED-9CEB-4A2C-B168-5A54E7010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ED7293-606E-4D26-8D76-FFC12A3C1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ED3792-DE86-43AD-A0C5-90A0F6DF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698FB0-6EEC-4C10-A309-5C613235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0EC8D0-337A-4175-A37D-1D7F34CB0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63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FD6EE-C0B1-4DAD-8B6B-0A12B9EE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12795A-1D86-4D96-B12B-06DF0C7A1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9F1F0D-6EA7-4CD4-BB9F-9F836E56B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3888A-B608-4BA8-B356-7031DA4597C5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BF017E-C0B7-4C4F-8353-149053AE3C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18EAD8-E634-4DEC-98A1-041A88E76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4FA59-6803-4FAB-8825-6020E82D7B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3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EAD536-7DAC-4AF7-AD34-55F8B31ED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699" y="757749"/>
            <a:ext cx="8988601" cy="484406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02311B-A598-41B6-B67A-14681D5168B1}"/>
              </a:ext>
            </a:extLst>
          </p:cNvPr>
          <p:cNvSpPr txBox="1"/>
          <p:nvPr/>
        </p:nvSpPr>
        <p:spPr>
          <a:xfrm>
            <a:off x="2690259" y="136472"/>
            <a:ext cx="6811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Отправленные КП по запросам с низкой ставкой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A917B0-A7D5-4A60-82E8-0F081BFCA440}"/>
              </a:ext>
            </a:extLst>
          </p:cNvPr>
          <p:cNvSpPr txBox="1"/>
          <p:nvPr/>
        </p:nvSpPr>
        <p:spPr>
          <a:xfrm>
            <a:off x="1569670" y="5657671"/>
            <a:ext cx="9052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Этот инструмент предназначен для отслеживания определенной категории лидов с низкими ставками и более оперативного взаимодействия с клиентами</a:t>
            </a:r>
          </a:p>
        </p:txBody>
      </p:sp>
    </p:spTree>
    <p:extLst>
      <p:ext uri="{BB962C8B-B14F-4D97-AF65-F5344CB8AC3E}">
        <p14:creationId xmlns:p14="http://schemas.microsoft.com/office/powerpoint/2010/main" val="39918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2295CD3-380E-414C-BCEA-B1773F3BBB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7"/>
          <a:stretch/>
        </p:blipFill>
        <p:spPr>
          <a:xfrm>
            <a:off x="1972322" y="2247538"/>
            <a:ext cx="8247355" cy="236292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E84F2B-BFA6-4AFF-B4C2-CC9D075668F2}"/>
              </a:ext>
            </a:extLst>
          </p:cNvPr>
          <p:cNvSpPr txBox="1"/>
          <p:nvPr/>
        </p:nvSpPr>
        <p:spPr>
          <a:xfrm>
            <a:off x="1972322" y="1303290"/>
            <a:ext cx="8247355" cy="871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Для того, чтобы взять заявку в работу, необходимо выбрать необходимую заявку и нажать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235C58D-F205-456D-98E8-A6F24732F5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552" y="1895317"/>
            <a:ext cx="1432330" cy="279686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EF47A0F1-FD15-4D89-8F0C-7FF91F7F1801}"/>
              </a:ext>
            </a:extLst>
          </p:cNvPr>
          <p:cNvSpPr/>
          <p:nvPr/>
        </p:nvSpPr>
        <p:spPr>
          <a:xfrm>
            <a:off x="2032000" y="3159983"/>
            <a:ext cx="1104900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87AE98F-A32A-4B9A-ADCE-CA2960EFD328}"/>
              </a:ext>
            </a:extLst>
          </p:cNvPr>
          <p:cNvSpPr/>
          <p:nvPr/>
        </p:nvSpPr>
        <p:spPr>
          <a:xfrm>
            <a:off x="2032000" y="4220433"/>
            <a:ext cx="8187677" cy="1944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18E965F1-37F9-440C-8AA9-C59B3B810628}"/>
              </a:ext>
            </a:extLst>
          </p:cNvPr>
          <p:cNvCxnSpPr/>
          <p:nvPr/>
        </p:nvCxnSpPr>
        <p:spPr>
          <a:xfrm>
            <a:off x="2628900" y="2556733"/>
            <a:ext cx="0" cy="6032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56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53657E-2AA8-41BF-83BA-7D74730FA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1168570"/>
            <a:ext cx="8401050" cy="2924175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AE2556-75DD-454E-AAC8-04124FB7C40D}"/>
              </a:ext>
            </a:extLst>
          </p:cNvPr>
          <p:cNvSpPr txBox="1"/>
          <p:nvPr/>
        </p:nvSpPr>
        <p:spPr>
          <a:xfrm>
            <a:off x="1895475" y="158263"/>
            <a:ext cx="8401050" cy="871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После этого в столбце Ответственный появится ответственный менеджер, Статус сменится на «В работе» и в столбце «КП отправлено» появится галочка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E97BF9-F67D-4630-951C-9EEE20EE42C8}"/>
              </a:ext>
            </a:extLst>
          </p:cNvPr>
          <p:cNvSpPr/>
          <p:nvPr/>
        </p:nvSpPr>
        <p:spPr>
          <a:xfrm>
            <a:off x="2254928" y="3365285"/>
            <a:ext cx="1633491" cy="239697"/>
          </a:xfrm>
          <a:prstGeom prst="rect">
            <a:avLst/>
          </a:prstGeom>
          <a:solidFill>
            <a:srgbClr val="FDE68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Иванов Иван Ива…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BD38D3A-7F98-4D4C-B3DC-E916AADEBDE0}"/>
              </a:ext>
            </a:extLst>
          </p:cNvPr>
          <p:cNvSpPr/>
          <p:nvPr/>
        </p:nvSpPr>
        <p:spPr>
          <a:xfrm>
            <a:off x="5255581" y="3365285"/>
            <a:ext cx="1313895" cy="2396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CC3DB90-9EF1-4983-BFED-A6C67DF22E67}"/>
              </a:ext>
            </a:extLst>
          </p:cNvPr>
          <p:cNvSpPr/>
          <p:nvPr/>
        </p:nvSpPr>
        <p:spPr>
          <a:xfrm>
            <a:off x="9286043" y="3361836"/>
            <a:ext cx="651029" cy="2396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2CB527FE-2CB8-42B9-A777-A22FE23B5DFD}"/>
              </a:ext>
            </a:extLst>
          </p:cNvPr>
          <p:cNvCxnSpPr>
            <a:cxnSpLocks/>
          </p:cNvCxnSpPr>
          <p:nvPr/>
        </p:nvCxnSpPr>
        <p:spPr>
          <a:xfrm flipH="1" flipV="1">
            <a:off x="3009530" y="3601534"/>
            <a:ext cx="370" cy="9323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8E80BB54-6E5A-4B86-8C76-8DF7A6A14512}"/>
              </a:ext>
            </a:extLst>
          </p:cNvPr>
          <p:cNvCxnSpPr/>
          <p:nvPr/>
        </p:nvCxnSpPr>
        <p:spPr>
          <a:xfrm flipV="1">
            <a:off x="9660384" y="3601533"/>
            <a:ext cx="0" cy="9799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E6256676-38EC-4EAB-BC2C-8D62E60A3D9D}"/>
              </a:ext>
            </a:extLst>
          </p:cNvPr>
          <p:cNvCxnSpPr/>
          <p:nvPr/>
        </p:nvCxnSpPr>
        <p:spPr>
          <a:xfrm flipV="1">
            <a:off x="5915487" y="3602748"/>
            <a:ext cx="0" cy="9799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DFD3CFD-1F5F-41AC-BED5-BB3F1479AED7}"/>
              </a:ext>
            </a:extLst>
          </p:cNvPr>
          <p:cNvSpPr txBox="1"/>
          <p:nvPr/>
        </p:nvSpPr>
        <p:spPr>
          <a:xfrm>
            <a:off x="1895475" y="5366264"/>
            <a:ext cx="8115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</a:rPr>
              <a:t>Важно</a:t>
            </a:r>
            <a:r>
              <a:rPr lang="ru-RU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 учитывать, что в данном списке менеджер увидит только свои заявки, а руководитель – только заявки своих подчиненных</a:t>
            </a:r>
          </a:p>
        </p:txBody>
      </p:sp>
    </p:spTree>
    <p:extLst>
      <p:ext uri="{BB962C8B-B14F-4D97-AF65-F5344CB8AC3E}">
        <p14:creationId xmlns:p14="http://schemas.microsoft.com/office/powerpoint/2010/main" val="39968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B36A68-FB85-42F8-BDFC-BB5B065A6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2400583"/>
            <a:ext cx="7621064" cy="19147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5020C90-E5C1-43C5-B4F1-309F75830156}"/>
              </a:ext>
            </a:extLst>
          </p:cNvPr>
          <p:cNvSpPr/>
          <p:nvPr/>
        </p:nvSpPr>
        <p:spPr>
          <a:xfrm>
            <a:off x="7066625" y="2467992"/>
            <a:ext cx="2627791" cy="18110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4A68CA4B-D2CE-4D56-8CBF-D0D57087374D}"/>
              </a:ext>
            </a:extLst>
          </p:cNvPr>
          <p:cNvCxnSpPr>
            <a:cxnSpLocks/>
          </p:cNvCxnSpPr>
          <p:nvPr/>
        </p:nvCxnSpPr>
        <p:spPr>
          <a:xfrm flipH="1">
            <a:off x="9694416" y="3413464"/>
            <a:ext cx="108402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5E28CA3-FA70-4C34-B830-C39E8147A67F}"/>
              </a:ext>
            </a:extLst>
          </p:cNvPr>
          <p:cNvSpPr txBox="1"/>
          <p:nvPr/>
        </p:nvSpPr>
        <p:spPr>
          <a:xfrm>
            <a:off x="2285468" y="1370884"/>
            <a:ext cx="7621064" cy="871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В случаях, когда будут появляться подобные сообщения, необходимо обращаться в </a:t>
            </a:r>
            <a:r>
              <a:rPr lang="en-US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IT-</a:t>
            </a:r>
            <a:r>
              <a:rPr lang="ru-RU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отдел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3FA35A-4F84-442A-86A3-456A39753DF2}"/>
              </a:ext>
            </a:extLst>
          </p:cNvPr>
          <p:cNvSpPr txBox="1"/>
          <p:nvPr/>
        </p:nvSpPr>
        <p:spPr>
          <a:xfrm>
            <a:off x="2285468" y="4443164"/>
            <a:ext cx="762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Yu Gothic UI Light" panose="020B0300000000000000" pitchFamily="34" charset="-128"/>
                <a:ea typeface="Yu Gothic UI Light" panose="020B0300000000000000" pitchFamily="34" charset="-128"/>
              </a:rPr>
              <a:t>Как только Ваша почта будет настроена, письмо обязательно дойдет до адресата </a:t>
            </a:r>
          </a:p>
        </p:txBody>
      </p:sp>
    </p:spTree>
    <p:extLst>
      <p:ext uri="{BB962C8B-B14F-4D97-AF65-F5344CB8AC3E}">
        <p14:creationId xmlns:p14="http://schemas.microsoft.com/office/powerpoint/2010/main" val="76652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114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Yu Gothic UI Light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Zemlyanskiy</dc:creator>
  <cp:lastModifiedBy>Sergey Zemlyanskiy</cp:lastModifiedBy>
  <cp:revision>9</cp:revision>
  <dcterms:created xsi:type="dcterms:W3CDTF">2021-10-20T11:50:50Z</dcterms:created>
  <dcterms:modified xsi:type="dcterms:W3CDTF">2021-10-21T05:27:11Z</dcterms:modified>
</cp:coreProperties>
</file>